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90D8-0028-4D61-B18E-5FF3A9D3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648A6-B61D-4C55-86CE-DEC30843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6DEE-CEE1-4FD1-867D-592C339FCDBB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10536-E83D-45AC-A3A2-79A775CC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53BB8-5B1A-4996-90FA-76767156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A742E-4E3C-4A04-8317-6063487FED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240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B7197-244F-4245-9F1C-3EC5185B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CBC5D-B2D5-4FF7-A7FE-88113508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9C78-10BF-463B-9A3E-C5BC798C1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6DEE-CEE1-4FD1-867D-592C339FCDBB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B0DB2-3E79-4AA4-8C2A-282699F1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076A0-1210-419C-A798-66FDD082F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A742E-4E3C-4A04-8317-6063487FED0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70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868ADC-9390-46B9-8116-411508A0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2">
                    <a:lumMod val="40000"/>
                    <a:lumOff val="60000"/>
                  </a:schemeClr>
                </a:solidFill>
                <a:latin typeface="SutonnyMJ" pitchFamily="2" charset="0"/>
                <a:cs typeface="SutonnyMJ" pitchFamily="2" charset="0"/>
              </a:rPr>
              <a:t>D”P gva¨wgK</a:t>
            </a:r>
            <a:br>
              <a:rPr lang="en-US" sz="2400" b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600" b="1">
                <a:solidFill>
                  <a:schemeClr val="accent2">
                    <a:lumMod val="40000"/>
                    <a:lumOff val="60000"/>
                  </a:schemeClr>
                </a:solidFill>
                <a:latin typeface="RinkiyMJ" pitchFamily="2" charset="0"/>
                <a:cs typeface="RinkiyMJ" pitchFamily="2" charset="0"/>
              </a:rPr>
              <a:t>Z_¨ I †hvMv‡hvM cÖhyw³</a:t>
            </a:r>
            <a:endParaRPr lang="en-US" sz="5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505D9-ED72-4455-978E-9F82AFBD76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6BDC7E-CE41-4440-A5AF-0622380EA05A}"/>
              </a:ext>
            </a:extLst>
          </p:cNvPr>
          <p:cNvSpPr txBox="1"/>
          <p:nvPr/>
        </p:nvSpPr>
        <p:spPr>
          <a:xfrm>
            <a:off x="355107" y="4367814"/>
            <a:ext cx="716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your Name &amp; </a:t>
            </a:r>
          </a:p>
          <a:p>
            <a:pPr algn="ctr"/>
            <a:r>
              <a:rPr lang="en-US" dirty="0"/>
              <a:t>Designation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53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5E4F9A-7C1F-4D5A-A45B-0CACF412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FD4E5-222C-45D3-8F0A-C21B737DF0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0F82ED-A7D5-471E-A137-AAE06D16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34A9D-2610-4468-A71D-40DE3AB6E6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5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6D7531-B144-4A04-8731-A2384493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56EA4-7A6D-4701-98CD-4456F223EE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76335C-ED29-4521-B2DA-05F7F2AF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059BB-2D85-4A2A-B5FE-893C6C2E1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36C11B-3CA0-4BA3-9DF4-B2E0CF74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E4320-A97C-455F-ACB0-F0A4E0BD50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2A3C94-5C04-4384-956E-A0DB019F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99937-EA41-47CA-9410-67E3FB951C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9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498D88-6C8B-4DA1-8B6B-11F4320E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CDB7D-F0A1-4971-9E99-EE9D58A38E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5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340AF4-2BEE-4771-A8CE-7CD47DE7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50100-20B4-4ABB-9ACD-87EDC70A6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5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568AA1-EB8D-4368-A603-8EBF6F2F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>
                <a:latin typeface="SutonnyMJ" pitchFamily="2" charset="0"/>
                <a:cs typeface="SutonnyMJ" pitchFamily="2" charset="0"/>
              </a:rPr>
              <a:t>Z_¨ I †hvMv‡hvM cÖhyw³ MÖnY I e¨env‡ii AMÖMwZ</a:t>
            </a:r>
            <a:endParaRPr lang="en-US" sz="40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2B55A-7C5D-44E4-8E54-DC03936469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1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694989-2050-4761-B591-C57A808F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>
                <a:latin typeface="SutonnyMJ" pitchFamily="2" charset="0"/>
                <a:cs typeface="SutonnyMJ" pitchFamily="2" charset="0"/>
              </a:rPr>
              <a:t>Z_¨ I †hvMv‡hvM cÖhyw³i wKQz DcKi‡Yi cwiwPwZ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4EB25-A490-49F1-A612-9AD33136C5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818AA7-860B-43EE-804E-1799AD31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18CC2-0D67-4343-9BA7-08FFCD508F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6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20A955-E2A7-4BF2-AEFB-F7152B9B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>
                <a:latin typeface="SutonnyMJ" pitchFamily="2" charset="0"/>
                <a:cs typeface="SutonnyMJ" pitchFamily="2" charset="0"/>
              </a:rPr>
              <a:t>Kw¤úDUvi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83871-2614-4B06-9765-ADCA41C076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4348DD-900E-4D72-AAEF-DF192554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>
                <a:latin typeface="SutonnyMJ" pitchFamily="2" charset="0"/>
                <a:cs typeface="SutonnyMJ" pitchFamily="2" charset="0"/>
              </a:rPr>
              <a:t>Kw¤úDUvi</a:t>
            </a:r>
            <a:endParaRPr lang="en-US" sz="40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DDC59-839C-4106-B55D-67C37F8095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07789B-33AC-4822-BC25-74E4A52D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>
                <a:latin typeface="SutonnyMJ" pitchFamily="2" charset="0"/>
                <a:cs typeface="SutonnyMJ" pitchFamily="2" charset="0"/>
              </a:rPr>
              <a:t>Kw¤úDUv‡ii KvR</a:t>
            </a:r>
            <a:endParaRPr lang="en-US" sz="40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00A47-CADE-4004-8A11-A2EF14D6B5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1BADC6-5D25-4275-B905-4B16BDB3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b="1">
                <a:latin typeface="SutonnyMJ" pitchFamily="2" charset="0"/>
                <a:cs typeface="SutonnyMJ" pitchFamily="2" charset="0"/>
              </a:rPr>
              <a:t>†iwWI</a:t>
            </a:r>
            <a:endParaRPr lang="en-US" sz="360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227EE-61A7-4BA3-B746-C8D3ECC185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9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66FF02-1ED6-4773-B847-6D2F0F2E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2ED56-226E-4057-B81F-34E40A626E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2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A5B2EE-8901-4905-96D1-2AB27F86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5BE25-2402-4438-8E56-8EDC884419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7C5710-8E8C-4155-B7AD-209D0AA8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FC89E-60F5-4FC5-9DF8-6ECD8B879C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25FE9D-E6EF-47CE-8F8B-107559FB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BEE0F-47D5-471D-BFE5-2D52CA60EF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3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DF63C6-5990-419E-B8BB-77CAB664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E0997-3419-4790-9D07-7C0F34BA31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B1BB12-1251-43FA-82D2-64584E3F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9A109-4855-480A-B846-E79D26D659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6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CBAFB1-5CA3-4331-B369-F2219F6E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8C233-B792-493C-93C9-5DD574DAD6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2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2C301C-FDC9-40DF-BC4C-EB80DD1C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490B5-00F3-4D31-B4DC-EB00D02FC1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92BBD6-38D6-4B65-8AB6-A117D20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48395-A97D-4AED-BFAC-A2B2F9BB91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38C57E-5D89-4BD0-A27B-ADF2FEFA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b="1">
                <a:latin typeface="SutonnyMJ" pitchFamily="2" charset="0"/>
                <a:cs typeface="SutonnyMJ" pitchFamily="2" charset="0"/>
              </a:rPr>
              <a:t>Z_¨ I †hvMv‡hvM cÖhyw³i aviYv mswkøó</a:t>
            </a:r>
            <a:endParaRPr lang="en-US" sz="36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BA49F-1432-4F97-BC64-E28B2CFE94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E4222F-43A6-454D-8464-A001BF21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78797-85B0-44A6-B05E-389F3D3A4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ECFB76-FDFC-4337-98B2-4415DEDF8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F213D-B209-4387-B79D-62D9E57B5C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1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EC7FA9-B2D7-41F7-93D0-E976D04F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7B5B1-8494-4E41-A10D-7FA8923CA8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14A692-74A0-414A-A625-7F41C8F8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22076-95A7-4DE5-B73E-B06202B1A9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38B749-BB39-4D6B-A7C7-F397F3D1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C86BF-BB86-44C4-A82D-7A9B7E1890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60AD1D-F8A8-4ECA-9EB2-76429FAC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325C0-462F-4892-BF85-B88535674E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2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</Words>
  <Application>Microsoft Office PowerPoint</Application>
  <PresentationFormat>On-screen Show (4:3)</PresentationFormat>
  <Paragraphs>10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RinkiyMJ</vt:lpstr>
      <vt:lpstr>SutonnyMJ</vt:lpstr>
      <vt:lpstr>Office Theme</vt:lpstr>
      <vt:lpstr>D”P gva¨wgK Z_¨ I †hvMv‡hvM cÖhyw³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Z_¨ I †hvMv‡hvM cÖhyw³ MÖnY I e¨env‡ii AMÖMwZ</vt:lpstr>
      <vt:lpstr>Z_¨ I †hvMv‡hvM cÖhyw³i wKQz DcKi‡Yi cwiwPwZ</vt:lpstr>
      <vt:lpstr>Kw¤úDUvi</vt:lpstr>
      <vt:lpstr>Kw¤úDUvi</vt:lpstr>
      <vt:lpstr>Kw¤úDUv‡ii KvR</vt:lpstr>
      <vt:lpstr>†iwWI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Z_¨ I †hvMv‡hvM cÖhyw³i aviYv mswkøó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D”P gva¨wgK Z_¨ I †hvMv‡hvM cÖhyw³</dc:title>
  <dc:creator>User PC</dc:creator>
  <cp:lastModifiedBy>User PC</cp:lastModifiedBy>
  <cp:revision>2</cp:revision>
  <dcterms:created xsi:type="dcterms:W3CDTF">2019-07-20T11:42:58Z</dcterms:created>
  <dcterms:modified xsi:type="dcterms:W3CDTF">2019-07-20T11:45:27Z</dcterms:modified>
</cp:coreProperties>
</file>